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5" r:id="rId7"/>
    <p:sldId id="266" r:id="rId8"/>
    <p:sldId id="267" r:id="rId9"/>
    <p:sldId id="268" r:id="rId10"/>
    <p:sldId id="269" r:id="rId11"/>
    <p:sldId id="270" r:id="rId12"/>
    <p:sldId id="271" r:id="rId13"/>
    <p:sldId id="272" r:id="rId14"/>
    <p:sldId id="276" r:id="rId15"/>
    <p:sldId id="273" r:id="rId16"/>
    <p:sldId id="274" r:id="rId17"/>
    <p:sldId id="275" r:id="rId18"/>
    <p:sldId id="261" r:id="rId19"/>
    <p:sldId id="262" r:id="rId20"/>
    <p:sldId id="279" r:id="rId21"/>
    <p:sldId id="277" r:id="rId22"/>
    <p:sldId id="278" r:id="rId23"/>
    <p:sldId id="280" r:id="rId24"/>
    <p:sldId id="281" r:id="rId25"/>
    <p:sldId id="263" r:id="rId26"/>
    <p:sldId id="26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43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12AEDC0-691E-447B-9150-13CBFE4193F8}" type="datetimeFigureOut">
              <a:rPr lang="en-US" smtClean="0"/>
              <a:pPr/>
              <a:t>10/7/2009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CE01BA7-0B05-43DC-831A-7682B2D90CB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2AEDC0-691E-447B-9150-13CBFE4193F8}"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E01BA7-0B05-43DC-831A-7682B2D90C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2AEDC0-691E-447B-9150-13CBFE4193F8}"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E01BA7-0B05-43DC-831A-7682B2D90C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12AEDC0-691E-447B-9150-13CBFE4193F8}" type="datetimeFigureOut">
              <a:rPr lang="en-US" smtClean="0"/>
              <a:pPr/>
              <a:t>10/7/2009</a:t>
            </a:fld>
            <a:endParaRPr lang="en-US"/>
          </a:p>
        </p:txBody>
      </p:sp>
      <p:sp>
        <p:nvSpPr>
          <p:cNvPr id="9" name="Slide Number Placeholder 8"/>
          <p:cNvSpPr>
            <a:spLocks noGrp="1"/>
          </p:cNvSpPr>
          <p:nvPr>
            <p:ph type="sldNum" sz="quarter" idx="15"/>
          </p:nvPr>
        </p:nvSpPr>
        <p:spPr/>
        <p:txBody>
          <a:bodyPr rtlCol="0"/>
          <a:lstStyle/>
          <a:p>
            <a:fld id="{6CE01BA7-0B05-43DC-831A-7682B2D90CB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12AEDC0-691E-447B-9150-13CBFE4193F8}" type="datetimeFigureOut">
              <a:rPr lang="en-US" smtClean="0"/>
              <a:pPr/>
              <a:t>10/7/2009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CE01BA7-0B05-43DC-831A-7682B2D90CB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12AEDC0-691E-447B-9150-13CBFE4193F8}"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E01BA7-0B05-43DC-831A-7682B2D90CB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12AEDC0-691E-447B-9150-13CBFE4193F8}" type="datetimeFigureOut">
              <a:rPr lang="en-US" smtClean="0"/>
              <a:pPr/>
              <a:t>10/7/2009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E01BA7-0B05-43DC-831A-7682B2D90CB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12AEDC0-691E-447B-9150-13CBFE4193F8}" type="datetimeFigureOut">
              <a:rPr lang="en-US" smtClean="0"/>
              <a:pPr/>
              <a:t>10/7/2009</a:t>
            </a:fld>
            <a:endParaRPr lang="en-US"/>
          </a:p>
        </p:txBody>
      </p:sp>
      <p:sp>
        <p:nvSpPr>
          <p:cNvPr id="7" name="Slide Number Placeholder 6"/>
          <p:cNvSpPr>
            <a:spLocks noGrp="1"/>
          </p:cNvSpPr>
          <p:nvPr>
            <p:ph type="sldNum" sz="quarter" idx="11"/>
          </p:nvPr>
        </p:nvSpPr>
        <p:spPr/>
        <p:txBody>
          <a:bodyPr rtlCol="0"/>
          <a:lstStyle/>
          <a:p>
            <a:fld id="{6CE01BA7-0B05-43DC-831A-7682B2D90CB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AEDC0-691E-447B-9150-13CBFE4193F8}" type="datetimeFigureOut">
              <a:rPr lang="en-US" smtClean="0"/>
              <a:pPr/>
              <a:t>10/7/2009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E01BA7-0B05-43DC-831A-7682B2D90C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12AEDC0-691E-447B-9150-13CBFE4193F8}" type="datetimeFigureOut">
              <a:rPr lang="en-US" smtClean="0"/>
              <a:pPr/>
              <a:t>10/7/2009</a:t>
            </a:fld>
            <a:endParaRPr lang="en-US"/>
          </a:p>
        </p:txBody>
      </p:sp>
      <p:sp>
        <p:nvSpPr>
          <p:cNvPr id="22" name="Slide Number Placeholder 21"/>
          <p:cNvSpPr>
            <a:spLocks noGrp="1"/>
          </p:cNvSpPr>
          <p:nvPr>
            <p:ph type="sldNum" sz="quarter" idx="15"/>
          </p:nvPr>
        </p:nvSpPr>
        <p:spPr/>
        <p:txBody>
          <a:bodyPr rtlCol="0"/>
          <a:lstStyle/>
          <a:p>
            <a:fld id="{6CE01BA7-0B05-43DC-831A-7682B2D90CB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12AEDC0-691E-447B-9150-13CBFE4193F8}" type="datetimeFigureOut">
              <a:rPr lang="en-US" smtClean="0"/>
              <a:pPr/>
              <a:t>10/7/2009</a:t>
            </a:fld>
            <a:endParaRPr lang="en-US"/>
          </a:p>
        </p:txBody>
      </p:sp>
      <p:sp>
        <p:nvSpPr>
          <p:cNvPr id="18" name="Slide Number Placeholder 17"/>
          <p:cNvSpPr>
            <a:spLocks noGrp="1"/>
          </p:cNvSpPr>
          <p:nvPr>
            <p:ph type="sldNum" sz="quarter" idx="11"/>
          </p:nvPr>
        </p:nvSpPr>
        <p:spPr/>
        <p:txBody>
          <a:bodyPr rtlCol="0"/>
          <a:lstStyle/>
          <a:p>
            <a:fld id="{6CE01BA7-0B05-43DC-831A-7682B2D90CB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12AEDC0-691E-447B-9150-13CBFE4193F8}" type="datetimeFigureOut">
              <a:rPr lang="en-US" smtClean="0"/>
              <a:pPr/>
              <a:t>10/7/2009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CE01BA7-0B05-43DC-831A-7682B2D90C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10best.com/Wichita_Falls,TX/Attractions_&amp;_Activities/Best_Attractions_&amp;_Activities/69517/Wichita_Falls_Railroad_Museum_Wichita_Falls_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5.xml.rels><?xml version="1.0" encoding="UTF-8" standalone="yes"?>
<Relationships xmlns="http://schemas.openxmlformats.org/package/2006/relationships"><Relationship Id="rId3" Type="http://schemas.openxmlformats.org/officeDocument/2006/relationships/hyperlink" Target="http://www.betterphoto.com/uploads/processed/0029/0610052011391_volumes_mr.skull_arbabi_image.jpg" TargetMode="External"/><Relationship Id="rId2" Type="http://schemas.openxmlformats.org/officeDocument/2006/relationships/hyperlink" Target="http://cache.virtualtourist.com/1713139-Killeen_Fort_Hood_Regional_Airport-Killeen.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wikipedia.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maps.google.com/maps?f=q&amp;hl=en&amp;geocode=&amp;q=1289+North+2nd+Street+Abilene+TX&amp;sll=32.451712,-99.732814&amp;sspn=0.007514,0.013218&amp;g=1289+North+2nd+Street+Abilene+TX&amp;layer=c&amp;ie=UTF8&amp;ll=32.451259,-99.732621&amp;spn=0.007514,0.013218&amp;z=16&amp;iwloc=addr&amp;cbll=32.4509,-9" TargetMode="External"/><Relationship Id="rId2" Type="http://schemas.openxmlformats.org/officeDocument/2006/relationships/hyperlink" Target="http://www.12tharmoreddivision.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The North Central Plains</a:t>
            </a:r>
            <a:endParaRPr lang="en-US" b="1" dirty="0"/>
          </a:p>
        </p:txBody>
      </p:sp>
      <p:sp>
        <p:nvSpPr>
          <p:cNvPr id="4" name="TextBox 3"/>
          <p:cNvSpPr txBox="1"/>
          <p:nvPr/>
        </p:nvSpPr>
        <p:spPr>
          <a:xfrm>
            <a:off x="2057400" y="2514600"/>
            <a:ext cx="4495800" cy="1477328"/>
          </a:xfrm>
          <a:prstGeom prst="rect">
            <a:avLst/>
          </a:prstGeom>
          <a:noFill/>
        </p:spPr>
        <p:txBody>
          <a:bodyPr wrap="square" rtlCol="0">
            <a:spAutoFit/>
          </a:bodyPr>
          <a:lstStyle/>
          <a:p>
            <a:r>
              <a:rPr lang="en-US" dirty="0" smtClean="0"/>
              <a:t>Cami Russell</a:t>
            </a:r>
          </a:p>
          <a:p>
            <a:r>
              <a:rPr lang="en-US" dirty="0" smtClean="0"/>
              <a:t>Allison Nix</a:t>
            </a:r>
          </a:p>
          <a:p>
            <a:r>
              <a:rPr lang="en-US" dirty="0" smtClean="0"/>
              <a:t>Avisha Patel</a:t>
            </a:r>
          </a:p>
          <a:p>
            <a:r>
              <a:rPr lang="en-US" dirty="0" smtClean="0"/>
              <a:t>Chrissy Leaderer</a:t>
            </a:r>
          </a:p>
          <a:p>
            <a:r>
              <a:rPr lang="en-US" dirty="0" smtClean="0"/>
              <a:t>Harris Chambers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t>
            </a:r>
            <a:endParaRPr lang="en-US" dirty="0"/>
          </a:p>
        </p:txBody>
      </p:sp>
      <p:sp>
        <p:nvSpPr>
          <p:cNvPr id="3" name="Content Placeholder 2"/>
          <p:cNvSpPr>
            <a:spLocks noGrp="1"/>
          </p:cNvSpPr>
          <p:nvPr>
            <p:ph sz="quarter" idx="1"/>
          </p:nvPr>
        </p:nvSpPr>
        <p:spPr>
          <a:xfrm>
            <a:off x="457200" y="1882808"/>
            <a:ext cx="3581400" cy="4670392"/>
          </a:xfrm>
        </p:spPr>
        <p:txBody>
          <a:bodyPr>
            <a:normAutofit fontScale="77500" lnSpcReduction="20000"/>
          </a:bodyPr>
          <a:lstStyle/>
          <a:p>
            <a:r>
              <a:rPr lang="en-US" b="1" dirty="0" smtClean="0"/>
              <a:t>Cross timbers</a:t>
            </a:r>
          </a:p>
          <a:p>
            <a:r>
              <a:rPr lang="en-US" b="1" dirty="0" smtClean="0"/>
              <a:t>Enjoy the outdoors.</a:t>
            </a:r>
          </a:p>
          <a:p>
            <a:r>
              <a:rPr lang="en-US" dirty="0" smtClean="0"/>
              <a:t>Brownwood is blessed with the natural beauty of Texas, from rolling hills in and around town to the tree-shaded shores at nearby Lake Brownwood. You won't want to miss taking it all in. Our natural resources make Brown County a haven for seasonal hunters who come from all over the country. Area lakes provide ample opportunity for recreational fishing. Or take a leisurely stroll in one of our city parks. x</a:t>
            </a:r>
          </a:p>
          <a:p>
            <a:endParaRPr lang="en-US" dirty="0"/>
          </a:p>
        </p:txBody>
      </p:sp>
      <p:sp>
        <p:nvSpPr>
          <p:cNvPr id="4" name="TextBox 3"/>
          <p:cNvSpPr txBox="1"/>
          <p:nvPr/>
        </p:nvSpPr>
        <p:spPr>
          <a:xfrm>
            <a:off x="4419600" y="152400"/>
            <a:ext cx="3581400" cy="5078313"/>
          </a:xfrm>
          <a:prstGeom prst="rect">
            <a:avLst/>
          </a:prstGeom>
          <a:noFill/>
        </p:spPr>
        <p:txBody>
          <a:bodyPr wrap="square" rtlCol="0">
            <a:spAutoFit/>
          </a:bodyPr>
          <a:lstStyle/>
          <a:p>
            <a:r>
              <a:rPr lang="en-US" dirty="0" smtClean="0"/>
              <a:t>Rolling Plains  (Wichita falls railroad museum)</a:t>
            </a:r>
          </a:p>
          <a:p>
            <a:r>
              <a:rPr lang="en-US" dirty="0" smtClean="0"/>
              <a:t>A must for visiting train buffs, </a:t>
            </a:r>
            <a:r>
              <a:rPr lang="en-US" dirty="0" err="1" smtClean="0"/>
              <a:t>this</a:t>
            </a:r>
            <a:r>
              <a:rPr lang="en-US" dirty="0" err="1" smtClean="0">
                <a:hlinkClick r:id="rId2"/>
              </a:rPr>
              <a:t>museum</a:t>
            </a:r>
            <a:r>
              <a:rPr lang="en-US" dirty="0" smtClean="0"/>
              <a:t> chronicles and preserves Wichita Falls' long history with the rail industry, which played a prominent role in local affairs and fortunes beginning in the late 19th century. On display are old steam engines, rolling stock, and other train-related memorabilia. The museum, which opened in 1980, is located on Depot Square and incorporates part of the town's old passenger train rail yard.   (© 10Best)  x</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Grand Prairie</a:t>
            </a:r>
          </a:p>
          <a:p>
            <a:r>
              <a:rPr lang="en-US" dirty="0" smtClean="0"/>
              <a:t>The </a:t>
            </a:r>
            <a:r>
              <a:rPr lang="en-US" dirty="0" err="1" smtClean="0"/>
              <a:t>Mayborn</a:t>
            </a:r>
            <a:r>
              <a:rPr lang="en-US" dirty="0" smtClean="0"/>
              <a:t> Planetarium and Space Theater, located on the campus of Central Texas College (CTC), announced the completion of a million dollar, full-scale digital upgrade to create a full-dome display and allow for more entertainment opportunities. The upgrade, performed by Global Immersion of the United Kingdom, includes a five-channel Fidelity Bright™ full-dome solution employing a wide range of exciting technologies to allow the facility to support its extensive and diverse show programming in the 60-foot dome.</a:t>
            </a:r>
          </a:p>
          <a:p>
            <a:r>
              <a:rPr lang="en-US" dirty="0" smtClean="0"/>
              <a:t>Powering this new projection solution are two publicly-displayed server clusters loaded with a full Fidelity™ software suite for professional show production and editing, in addition to </a:t>
            </a:r>
            <a:r>
              <a:rPr lang="en-US" dirty="0" err="1" smtClean="0"/>
              <a:t>Uniview</a:t>
            </a:r>
            <a:r>
              <a:rPr lang="en-US" dirty="0" smtClean="0"/>
              <a:t>™ real-time data visualization software. x</a:t>
            </a:r>
          </a:p>
          <a:p>
            <a:r>
              <a:rPr lang="en-US" dirty="0" smtClean="0"/>
              <a: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jpg"/>
          <p:cNvPicPr>
            <a:picLocks noGrp="1" noChangeAspect="1"/>
          </p:cNvPicPr>
          <p:nvPr>
            <p:ph sz="quarter" idx="1"/>
          </p:nvPr>
        </p:nvPicPr>
        <p:blipFill>
          <a:blip r:embed="rId2"/>
          <a:stretch>
            <a:fillRect/>
          </a:stretch>
        </p:blipFill>
        <p:spPr>
          <a:xfrm>
            <a:off x="0" y="0"/>
            <a:ext cx="5283200" cy="3403600"/>
          </a:xfrm>
        </p:spPr>
      </p:pic>
      <p:pic>
        <p:nvPicPr>
          <p:cNvPr id="5" name="Picture 4" descr="kj.jpg"/>
          <p:cNvPicPr>
            <a:picLocks noChangeAspect="1"/>
          </p:cNvPicPr>
          <p:nvPr/>
        </p:nvPicPr>
        <p:blipFill>
          <a:blip r:embed="rId3"/>
          <a:stretch>
            <a:fillRect/>
          </a:stretch>
        </p:blipFill>
        <p:spPr>
          <a:xfrm>
            <a:off x="3429000" y="3098800"/>
            <a:ext cx="5715000" cy="37592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j.jpg"/>
          <p:cNvPicPr>
            <a:picLocks noGrp="1" noChangeAspect="1"/>
          </p:cNvPicPr>
          <p:nvPr>
            <p:ph sz="quarter" idx="1"/>
          </p:nvPr>
        </p:nvPicPr>
        <p:blipFill>
          <a:blip r:embed="rId2"/>
          <a:stretch>
            <a:fillRect/>
          </a:stretch>
        </p:blipFill>
        <p:spPr>
          <a:xfrm>
            <a:off x="0" y="0"/>
            <a:ext cx="5715000" cy="3759200"/>
          </a:xfrm>
        </p:spPr>
      </p:pic>
      <p:pic>
        <p:nvPicPr>
          <p:cNvPr id="5" name="Picture 4" descr="lk.jpg"/>
          <p:cNvPicPr>
            <a:picLocks noChangeAspect="1"/>
          </p:cNvPicPr>
          <p:nvPr/>
        </p:nvPicPr>
        <p:blipFill>
          <a:blip r:embed="rId3"/>
          <a:stretch>
            <a:fillRect/>
          </a:stretch>
        </p:blipFill>
        <p:spPr>
          <a:xfrm>
            <a:off x="3352800" y="3200400"/>
            <a:ext cx="5791200" cy="36576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albplain.jpg"/>
          <p:cNvPicPr>
            <a:picLocks noGrp="1" noChangeAspect="1"/>
          </p:cNvPicPr>
          <p:nvPr>
            <p:ph sz="quarter" idx="1"/>
          </p:nvPr>
        </p:nvPicPr>
        <p:blipFill>
          <a:blip r:embed="rId2"/>
          <a:stretch>
            <a:fillRect/>
          </a:stretch>
        </p:blipFill>
        <p:spPr>
          <a:xfrm>
            <a:off x="1143000" y="1751012"/>
            <a:ext cx="6096000" cy="4572000"/>
          </a:xfrm>
          <a:prstGeom prst="rect">
            <a:avLst/>
          </a:prstGeom>
        </p:spPr>
      </p:pic>
      <p:pic>
        <p:nvPicPr>
          <p:cNvPr id="4" name="Picture 3" descr="ncp.bmp"/>
          <p:cNvPicPr>
            <a:picLocks noChangeAspect="1"/>
          </p:cNvPicPr>
          <p:nvPr/>
        </p:nvPicPr>
        <p:blipFill>
          <a:blip r:embed="rId3"/>
          <a:stretch>
            <a:fillRect/>
          </a:stretch>
        </p:blipFill>
        <p:spPr>
          <a:xfrm>
            <a:off x="0" y="0"/>
            <a:ext cx="3810000" cy="2857500"/>
          </a:xfrm>
          <a:prstGeom prst="rect">
            <a:avLst/>
          </a:prstGeom>
        </p:spPr>
      </p:pic>
      <p:pic>
        <p:nvPicPr>
          <p:cNvPr id="5" name="Picture 4" descr="High_Plains_Drifter.JPG"/>
          <p:cNvPicPr>
            <a:picLocks noChangeAspect="1"/>
          </p:cNvPicPr>
          <p:nvPr/>
        </p:nvPicPr>
        <p:blipFill>
          <a:blip r:embed="rId4"/>
          <a:stretch>
            <a:fillRect/>
          </a:stretch>
        </p:blipFill>
        <p:spPr>
          <a:xfrm>
            <a:off x="5410200" y="0"/>
            <a:ext cx="3733800" cy="2800350"/>
          </a:xfrm>
          <a:prstGeom prst="rect">
            <a:avLst/>
          </a:prstGeom>
        </p:spPr>
      </p:pic>
      <p:sp>
        <p:nvSpPr>
          <p:cNvPr id="7" name="Rectangle 6"/>
          <p:cNvSpPr/>
          <p:nvPr/>
        </p:nvSpPr>
        <p:spPr>
          <a:xfrm>
            <a:off x="0" y="2819400"/>
            <a:ext cx="4572000" cy="646331"/>
          </a:xfrm>
          <a:prstGeom prst="rect">
            <a:avLst/>
          </a:prstGeom>
        </p:spPr>
        <p:txBody>
          <a:bodyPr>
            <a:spAutoFit/>
          </a:bodyPr>
          <a:lstStyle/>
          <a:p>
            <a:r>
              <a:rPr lang="en-US" dirty="0" smtClean="0"/>
              <a:t>The sky is very much apart of the picture because there are no trees </a:t>
            </a:r>
            <a:endParaRPr lang="en-US" dirty="0"/>
          </a:p>
        </p:txBody>
      </p:sp>
      <p:sp>
        <p:nvSpPr>
          <p:cNvPr id="8" name="Rectangle 7"/>
          <p:cNvSpPr/>
          <p:nvPr/>
        </p:nvSpPr>
        <p:spPr>
          <a:xfrm>
            <a:off x="4572000" y="2819400"/>
            <a:ext cx="4572000" cy="646331"/>
          </a:xfrm>
          <a:prstGeom prst="rect">
            <a:avLst/>
          </a:prstGeom>
        </p:spPr>
        <p:txBody>
          <a:bodyPr>
            <a:spAutoFit/>
          </a:bodyPr>
          <a:lstStyle/>
          <a:p>
            <a:r>
              <a:rPr lang="en-US" dirty="0" smtClean="0"/>
              <a:t>This is what the north central plains look like before a bad storm.</a:t>
            </a:r>
            <a:endParaRPr lang="en-US" dirty="0"/>
          </a:p>
        </p:txBody>
      </p:sp>
      <p:sp>
        <p:nvSpPr>
          <p:cNvPr id="9" name="TextBox 8"/>
          <p:cNvSpPr txBox="1"/>
          <p:nvPr/>
        </p:nvSpPr>
        <p:spPr>
          <a:xfrm>
            <a:off x="7162800" y="4114800"/>
            <a:ext cx="1447800" cy="1754326"/>
          </a:xfrm>
          <a:prstGeom prst="rect">
            <a:avLst/>
          </a:prstGeom>
          <a:noFill/>
        </p:spPr>
        <p:txBody>
          <a:bodyPr wrap="square" rtlCol="0">
            <a:spAutoFit/>
          </a:bodyPr>
          <a:lstStyle/>
          <a:p>
            <a:r>
              <a:rPr lang="en-US" dirty="0" smtClean="0"/>
              <a:t>Wheat is an important part of the north central </a:t>
            </a:r>
            <a:r>
              <a:rPr lang="en-US" dirty="0"/>
              <a:t>p</a:t>
            </a:r>
            <a:r>
              <a:rPr lang="en-US" dirty="0" smtClean="0"/>
              <a:t>lains framing.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GrandPrairieTexasUptownTheaterMay1986BillySmith.jpg"/>
          <p:cNvPicPr>
            <a:picLocks noGrp="1" noChangeAspect="1"/>
          </p:cNvPicPr>
          <p:nvPr>
            <p:ph sz="quarter" idx="1"/>
          </p:nvPr>
        </p:nvPicPr>
        <p:blipFill>
          <a:blip r:embed="rId2"/>
          <a:stretch>
            <a:fillRect/>
          </a:stretch>
        </p:blipFill>
        <p:spPr>
          <a:xfrm>
            <a:off x="3676650" y="3351212"/>
            <a:ext cx="1028700" cy="1371600"/>
          </a:xfrm>
          <a:prstGeom prst="rect">
            <a:avLst/>
          </a:prstGeom>
        </p:spPr>
      </p:pic>
      <p:pic>
        <p:nvPicPr>
          <p:cNvPr id="4" name="Picture 3" descr="GrandPrairie01.jpg"/>
          <p:cNvPicPr>
            <a:picLocks noChangeAspect="1"/>
          </p:cNvPicPr>
          <p:nvPr/>
        </p:nvPicPr>
        <p:blipFill>
          <a:blip r:embed="rId3"/>
          <a:stretch>
            <a:fillRect/>
          </a:stretch>
        </p:blipFill>
        <p:spPr>
          <a:xfrm>
            <a:off x="0" y="0"/>
            <a:ext cx="4872093" cy="2743200"/>
          </a:xfrm>
          <a:prstGeom prst="rect">
            <a:avLst/>
          </a:prstGeom>
        </p:spPr>
      </p:pic>
      <p:pic>
        <p:nvPicPr>
          <p:cNvPr id="5" name="Picture 4" descr="map.jpg"/>
          <p:cNvPicPr>
            <a:picLocks noChangeAspect="1"/>
          </p:cNvPicPr>
          <p:nvPr/>
        </p:nvPicPr>
        <p:blipFill>
          <a:blip r:embed="rId4"/>
          <a:stretch>
            <a:fillRect/>
          </a:stretch>
        </p:blipFill>
        <p:spPr>
          <a:xfrm>
            <a:off x="5715000" y="0"/>
            <a:ext cx="3276600" cy="2683344"/>
          </a:xfrm>
          <a:prstGeom prst="rect">
            <a:avLst/>
          </a:prstGeom>
        </p:spPr>
      </p:pic>
      <p:sp>
        <p:nvSpPr>
          <p:cNvPr id="7" name="Rectangle 6"/>
          <p:cNvSpPr/>
          <p:nvPr/>
        </p:nvSpPr>
        <p:spPr>
          <a:xfrm>
            <a:off x="0" y="2819400"/>
            <a:ext cx="4052713" cy="369332"/>
          </a:xfrm>
          <a:prstGeom prst="rect">
            <a:avLst/>
          </a:prstGeom>
        </p:spPr>
        <p:txBody>
          <a:bodyPr wrap="none">
            <a:spAutoFit/>
          </a:bodyPr>
          <a:lstStyle/>
          <a:p>
            <a:r>
              <a:rPr lang="en-US" dirty="0" smtClean="0"/>
              <a:t>This a picture of Grand Prairie lake </a:t>
            </a:r>
            <a:endParaRPr lang="en-US" dirty="0"/>
          </a:p>
        </p:txBody>
      </p:sp>
      <p:sp>
        <p:nvSpPr>
          <p:cNvPr id="8" name="TextBox 7"/>
          <p:cNvSpPr txBox="1"/>
          <p:nvPr/>
        </p:nvSpPr>
        <p:spPr>
          <a:xfrm>
            <a:off x="914400" y="4724400"/>
            <a:ext cx="2209800" cy="923330"/>
          </a:xfrm>
          <a:prstGeom prst="rect">
            <a:avLst/>
          </a:prstGeom>
          <a:noFill/>
        </p:spPr>
        <p:txBody>
          <a:bodyPr wrap="square" rtlCol="0">
            <a:spAutoFit/>
          </a:bodyPr>
          <a:lstStyle/>
          <a:p>
            <a:r>
              <a:rPr lang="en-US" dirty="0" smtClean="0"/>
              <a:t>Up town of Grand Prairie at an old movie theater </a:t>
            </a:r>
            <a:endParaRPr lang="en-US" dirty="0"/>
          </a:p>
        </p:txBody>
      </p:sp>
      <p:sp>
        <p:nvSpPr>
          <p:cNvPr id="9" name="Rectangle 8"/>
          <p:cNvSpPr/>
          <p:nvPr/>
        </p:nvSpPr>
        <p:spPr>
          <a:xfrm>
            <a:off x="6019800" y="2743200"/>
            <a:ext cx="2903359" cy="369332"/>
          </a:xfrm>
          <a:prstGeom prst="rect">
            <a:avLst/>
          </a:prstGeom>
        </p:spPr>
        <p:txBody>
          <a:bodyPr wrap="none">
            <a:spAutoFit/>
          </a:bodyPr>
          <a:lstStyle/>
          <a:p>
            <a:r>
              <a:rPr lang="en-US" dirty="0" smtClean="0"/>
              <a:t>A map to Grand Prairie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cowshay959_17.jpg"/>
          <p:cNvPicPr>
            <a:picLocks noGrp="1" noChangeAspect="1"/>
          </p:cNvPicPr>
          <p:nvPr>
            <p:ph sz="quarter" idx="1"/>
          </p:nvPr>
        </p:nvPicPr>
        <p:blipFill>
          <a:blip r:embed="rId2" cstate="print"/>
          <a:stretch>
            <a:fillRect/>
          </a:stretch>
        </p:blipFill>
        <p:spPr>
          <a:xfrm>
            <a:off x="3784600" y="3764047"/>
            <a:ext cx="812800" cy="545931"/>
          </a:xfrm>
          <a:prstGeom prst="rect">
            <a:avLst/>
          </a:prstGeom>
        </p:spPr>
      </p:pic>
      <p:pic>
        <p:nvPicPr>
          <p:cNvPr id="4" name="Picture 3" descr="ZCAGBO60ZCA2583SLCA755AODCAFLBMQ3CARUTSMSCAUAX7INCACI6K11CAOK00PXCAPIQE2DCAUVQM61CA0DLCJTCA7Q7ZTGCAXNUEBFCAML869YCAACMOV4CAPOPDIPCANPK4F4CAA1YBGHCARSZ0HZ.jpg"/>
          <p:cNvPicPr>
            <a:picLocks noChangeAspect="1"/>
          </p:cNvPicPr>
          <p:nvPr/>
        </p:nvPicPr>
        <p:blipFill>
          <a:blip r:embed="rId3"/>
          <a:stretch>
            <a:fillRect/>
          </a:stretch>
        </p:blipFill>
        <p:spPr>
          <a:xfrm>
            <a:off x="0" y="0"/>
            <a:ext cx="2939034" cy="2209800"/>
          </a:xfrm>
          <a:prstGeom prst="rect">
            <a:avLst/>
          </a:prstGeom>
        </p:spPr>
      </p:pic>
      <p:pic>
        <p:nvPicPr>
          <p:cNvPr id="5" name="Picture 4" descr="ICABNF6RNCAROWKYUCA0QHE55CA1OFB7XCAFUFT5FCATSK8YRCAU6CKZOCAPK1J21CA8X130CCARMO8BFCAPSEL5ECA09SUVKCAB5EC0WCABWF7RLCAB04AY6CA5FO2IZCAXIBTJCCAM9NSKVCA90FK80.jpg"/>
          <p:cNvPicPr>
            <a:picLocks noChangeAspect="1"/>
          </p:cNvPicPr>
          <p:nvPr/>
        </p:nvPicPr>
        <p:blipFill>
          <a:blip r:embed="rId4"/>
          <a:stretch>
            <a:fillRect/>
          </a:stretch>
        </p:blipFill>
        <p:spPr>
          <a:xfrm>
            <a:off x="5715000" y="0"/>
            <a:ext cx="3429000" cy="2278007"/>
          </a:xfrm>
          <a:prstGeom prst="rect">
            <a:avLst/>
          </a:prstGeom>
        </p:spPr>
      </p:pic>
      <p:sp>
        <p:nvSpPr>
          <p:cNvPr id="7" name="TextBox 6"/>
          <p:cNvSpPr txBox="1"/>
          <p:nvPr/>
        </p:nvSpPr>
        <p:spPr>
          <a:xfrm>
            <a:off x="457200" y="4419600"/>
            <a:ext cx="1447800" cy="1477328"/>
          </a:xfrm>
          <a:prstGeom prst="rect">
            <a:avLst/>
          </a:prstGeom>
          <a:noFill/>
        </p:spPr>
        <p:txBody>
          <a:bodyPr wrap="square" rtlCol="0">
            <a:spAutoFit/>
          </a:bodyPr>
          <a:lstStyle/>
          <a:p>
            <a:r>
              <a:rPr lang="en-US" dirty="0" smtClean="0"/>
              <a:t>A bunch of cows roaming in the rolling plains.</a:t>
            </a:r>
            <a:endParaRPr lang="en-US" dirty="0"/>
          </a:p>
        </p:txBody>
      </p:sp>
      <p:sp>
        <p:nvSpPr>
          <p:cNvPr id="8" name="Rectangle 7"/>
          <p:cNvSpPr/>
          <p:nvPr/>
        </p:nvSpPr>
        <p:spPr>
          <a:xfrm>
            <a:off x="1524000" y="2286000"/>
            <a:ext cx="4572000" cy="646331"/>
          </a:xfrm>
          <a:prstGeom prst="rect">
            <a:avLst/>
          </a:prstGeom>
        </p:spPr>
        <p:txBody>
          <a:bodyPr>
            <a:spAutoFit/>
          </a:bodyPr>
          <a:lstStyle/>
          <a:p>
            <a:r>
              <a:rPr lang="en-US" dirty="0" smtClean="0"/>
              <a:t>These are the rolling plains found in the North Central Plains.</a:t>
            </a:r>
            <a:endParaRPr lang="en-US" dirty="0"/>
          </a:p>
        </p:txBody>
      </p:sp>
      <p:sp>
        <p:nvSpPr>
          <p:cNvPr id="9" name="TextBox 8"/>
          <p:cNvSpPr txBox="1"/>
          <p:nvPr/>
        </p:nvSpPr>
        <p:spPr>
          <a:xfrm>
            <a:off x="7010400" y="2667000"/>
            <a:ext cx="1828800" cy="1477328"/>
          </a:xfrm>
          <a:prstGeom prst="rect">
            <a:avLst/>
          </a:prstGeom>
          <a:noFill/>
        </p:spPr>
        <p:txBody>
          <a:bodyPr wrap="square" rtlCol="0">
            <a:spAutoFit/>
          </a:bodyPr>
          <a:lstStyle/>
          <a:p>
            <a:r>
              <a:rPr lang="en-US" dirty="0" smtClean="0"/>
              <a:t>This picture shows that there aren’t very many plants or trees here.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lling%20Plains%20with%20windmill.jpg"/>
          <p:cNvPicPr>
            <a:picLocks noChangeAspect="1"/>
          </p:cNvPicPr>
          <p:nvPr/>
        </p:nvPicPr>
        <p:blipFill>
          <a:blip r:embed="rId2"/>
          <a:stretch>
            <a:fillRect/>
          </a:stretch>
        </p:blipFill>
        <p:spPr>
          <a:xfrm>
            <a:off x="0" y="0"/>
            <a:ext cx="2310384" cy="3657600"/>
          </a:xfrm>
          <a:prstGeom prst="rect">
            <a:avLst/>
          </a:prstGeom>
        </p:spPr>
      </p:pic>
      <p:pic>
        <p:nvPicPr>
          <p:cNvPr id="5" name="Picture 4" descr="72105137_86UgVIhl.jpg"/>
          <p:cNvPicPr>
            <a:picLocks noChangeAspect="1"/>
          </p:cNvPicPr>
          <p:nvPr/>
        </p:nvPicPr>
        <p:blipFill>
          <a:blip r:embed="rId3"/>
          <a:stretch>
            <a:fillRect/>
          </a:stretch>
        </p:blipFill>
        <p:spPr>
          <a:xfrm>
            <a:off x="4800600" y="0"/>
            <a:ext cx="4343400" cy="3187065"/>
          </a:xfrm>
          <a:prstGeom prst="rect">
            <a:avLst/>
          </a:prstGeom>
        </p:spPr>
      </p:pic>
      <p:pic>
        <p:nvPicPr>
          <p:cNvPr id="6" name="Content Placeholder 5" descr="rolling-plains-mountain-ranges-and-clouds.jpg"/>
          <p:cNvPicPr>
            <a:picLocks noGrp="1" noChangeAspect="1"/>
          </p:cNvPicPr>
          <p:nvPr>
            <p:ph sz="quarter" idx="1"/>
          </p:nvPr>
        </p:nvPicPr>
        <p:blipFill>
          <a:blip r:embed="rId4"/>
          <a:stretch>
            <a:fillRect/>
          </a:stretch>
        </p:blipFill>
        <p:spPr>
          <a:xfrm>
            <a:off x="2000250" y="2574925"/>
            <a:ext cx="4381500" cy="2924175"/>
          </a:xfrm>
          <a:prstGeom prst="rect">
            <a:avLst/>
          </a:prstGeom>
        </p:spPr>
      </p:pic>
      <p:sp>
        <p:nvSpPr>
          <p:cNvPr id="7" name="TextBox 6"/>
          <p:cNvSpPr txBox="1"/>
          <p:nvPr/>
        </p:nvSpPr>
        <p:spPr>
          <a:xfrm>
            <a:off x="609600" y="4876800"/>
            <a:ext cx="1447800" cy="1477328"/>
          </a:xfrm>
          <a:prstGeom prst="rect">
            <a:avLst/>
          </a:prstGeom>
          <a:noFill/>
        </p:spPr>
        <p:txBody>
          <a:bodyPr wrap="square" rtlCol="0">
            <a:spAutoFit/>
          </a:bodyPr>
          <a:lstStyle/>
          <a:p>
            <a:r>
              <a:rPr lang="en-US" dirty="0" smtClean="0"/>
              <a:t>This shows some of the plants and crops grown here.</a:t>
            </a:r>
            <a:endParaRPr lang="en-US" dirty="0"/>
          </a:p>
        </p:txBody>
      </p:sp>
      <p:sp>
        <p:nvSpPr>
          <p:cNvPr id="10" name="TextBox 9"/>
          <p:cNvSpPr txBox="1"/>
          <p:nvPr/>
        </p:nvSpPr>
        <p:spPr>
          <a:xfrm>
            <a:off x="2667000" y="457200"/>
            <a:ext cx="1371600" cy="2031325"/>
          </a:xfrm>
          <a:prstGeom prst="rect">
            <a:avLst/>
          </a:prstGeom>
          <a:noFill/>
        </p:spPr>
        <p:txBody>
          <a:bodyPr wrap="square" rtlCol="0">
            <a:spAutoFit/>
          </a:bodyPr>
          <a:lstStyle/>
          <a:p>
            <a:r>
              <a:rPr lang="en-US" dirty="0" smtClean="0"/>
              <a:t>These are the cross timbers found in the North Central Plains.</a:t>
            </a:r>
            <a:endParaRPr lang="en-US" dirty="0"/>
          </a:p>
        </p:txBody>
      </p:sp>
      <p:sp>
        <p:nvSpPr>
          <p:cNvPr id="11" name="Rectangle 10"/>
          <p:cNvSpPr/>
          <p:nvPr/>
        </p:nvSpPr>
        <p:spPr>
          <a:xfrm>
            <a:off x="5257800" y="3505200"/>
            <a:ext cx="4073551" cy="369332"/>
          </a:xfrm>
          <a:prstGeom prst="rect">
            <a:avLst/>
          </a:prstGeom>
        </p:spPr>
        <p:txBody>
          <a:bodyPr wrap="none">
            <a:spAutoFit/>
          </a:bodyPr>
          <a:lstStyle/>
          <a:p>
            <a:r>
              <a:rPr lang="en-US" dirty="0" smtClean="0"/>
              <a:t>This shows the beautiful lands here.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questions on north central plains</a:t>
            </a:r>
            <a:endParaRPr lang="en-US" dirty="0"/>
          </a:p>
        </p:txBody>
      </p:sp>
      <p:sp>
        <p:nvSpPr>
          <p:cNvPr id="3" name="Content Placeholder 2"/>
          <p:cNvSpPr>
            <a:spLocks noGrp="1"/>
          </p:cNvSpPr>
          <p:nvPr>
            <p:ph sz="quarter" idx="1"/>
          </p:nvPr>
        </p:nvSpPr>
        <p:spPr/>
        <p:txBody>
          <a:bodyPr/>
          <a:lstStyle/>
          <a:p>
            <a:r>
              <a:rPr lang="en-US" dirty="0" smtClean="0"/>
              <a:t>1q. What city is located between </a:t>
            </a:r>
            <a:r>
              <a:rPr lang="en-US" dirty="0" err="1" smtClean="0"/>
              <a:t>austin</a:t>
            </a:r>
            <a:r>
              <a:rPr lang="en-US" dirty="0" smtClean="0"/>
              <a:t> and </a:t>
            </a:r>
            <a:r>
              <a:rPr lang="en-US" dirty="0" err="1" smtClean="0"/>
              <a:t>waco</a:t>
            </a:r>
            <a:endParaRPr lang="en-US" dirty="0" smtClean="0"/>
          </a:p>
          <a:p>
            <a:r>
              <a:rPr lang="en-US" dirty="0" smtClean="0"/>
              <a:t>2q. What two types of agriculture can be done in the n. c. p.</a:t>
            </a:r>
          </a:p>
          <a:p>
            <a:r>
              <a:rPr lang="en-US" dirty="0" smtClean="0"/>
              <a:t>3q. What resource can be found in the north central plains</a:t>
            </a:r>
          </a:p>
          <a:p>
            <a:r>
              <a:rPr lang="en-US" dirty="0" smtClean="0"/>
              <a:t>4q. What kind of stone lies under the soil of the north central plains</a:t>
            </a:r>
          </a:p>
          <a:p>
            <a:r>
              <a:rPr lang="en-US" dirty="0" smtClean="0"/>
              <a:t>5q.what kinds of plants cant grow here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questions on north central plains answers</a:t>
            </a:r>
            <a:endParaRPr lang="en-US" dirty="0"/>
          </a:p>
        </p:txBody>
      </p:sp>
      <p:sp>
        <p:nvSpPr>
          <p:cNvPr id="3" name="Content Placeholder 2"/>
          <p:cNvSpPr>
            <a:spLocks noGrp="1"/>
          </p:cNvSpPr>
          <p:nvPr>
            <p:ph sz="quarter" idx="1"/>
          </p:nvPr>
        </p:nvSpPr>
        <p:spPr/>
        <p:txBody>
          <a:bodyPr/>
          <a:lstStyle/>
          <a:p>
            <a:r>
              <a:rPr lang="en-US" sz="3200" dirty="0" smtClean="0"/>
              <a:t>1a.  Fort hood</a:t>
            </a:r>
          </a:p>
          <a:p>
            <a:r>
              <a:rPr lang="en-US" sz="3200" dirty="0" smtClean="0"/>
              <a:t>2a. Ranching and farming</a:t>
            </a:r>
          </a:p>
          <a:p>
            <a:r>
              <a:rPr lang="en-US" sz="3200" dirty="0" smtClean="0"/>
              <a:t>3a. Oil.</a:t>
            </a:r>
          </a:p>
          <a:p>
            <a:r>
              <a:rPr lang="en-US" sz="3200" dirty="0" smtClean="0"/>
              <a:t>4a. Limestone</a:t>
            </a:r>
          </a:p>
          <a:p>
            <a:r>
              <a:rPr lang="en-US" sz="3200" dirty="0" smtClean="0"/>
              <a:t>5a. trees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Trinity River</a:t>
            </a:r>
            <a:endParaRPr lang="en-US" sz="6000" dirty="0"/>
          </a:p>
        </p:txBody>
      </p:sp>
      <p:pic>
        <p:nvPicPr>
          <p:cNvPr id="4" name="Content Placeholder 3" descr="0610052011391_volumes_mr_skull_arbabi_image.jpg"/>
          <p:cNvPicPr>
            <a:picLocks noGrp="1" noChangeAspect="1"/>
          </p:cNvPicPr>
          <p:nvPr>
            <p:ph sz="quarter" idx="1"/>
          </p:nvPr>
        </p:nvPicPr>
        <p:blipFill>
          <a:blip r:embed="rId2"/>
          <a:stretch>
            <a:fillRect/>
          </a:stretch>
        </p:blipFill>
        <p:spPr>
          <a:xfrm>
            <a:off x="381000" y="1447800"/>
            <a:ext cx="6315075" cy="4552950"/>
          </a:xfrm>
        </p:spPr>
      </p:pic>
      <p:sp>
        <p:nvSpPr>
          <p:cNvPr id="5" name="TextBox 4"/>
          <p:cNvSpPr txBox="1"/>
          <p:nvPr/>
        </p:nvSpPr>
        <p:spPr>
          <a:xfrm>
            <a:off x="0" y="6172200"/>
            <a:ext cx="9144000" cy="646331"/>
          </a:xfrm>
          <a:prstGeom prst="rect">
            <a:avLst/>
          </a:prstGeom>
          <a:noFill/>
        </p:spPr>
        <p:txBody>
          <a:bodyPr wrap="square" rtlCol="0">
            <a:spAutoFit/>
          </a:bodyPr>
          <a:lstStyle/>
          <a:p>
            <a:r>
              <a:rPr lang="en-US" dirty="0" smtClean="0"/>
              <a:t>The Trinity river flows right through Fort Worth witch is in the North Central </a:t>
            </a:r>
            <a:r>
              <a:rPr lang="en-US" smtClean="0"/>
              <a:t>Plains region.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533400"/>
            <a:ext cx="6172200" cy="1894362"/>
          </a:xfrm>
        </p:spPr>
        <p:txBody>
          <a:bodyPr>
            <a:noAutofit/>
          </a:bodyPr>
          <a:lstStyle/>
          <a:p>
            <a:r>
              <a:rPr lang="en-US" sz="5400" dirty="0" smtClean="0">
                <a:solidFill>
                  <a:srgbClr val="002060"/>
                </a:solidFill>
              </a:rPr>
              <a:t>Average amount of Precipitation</a:t>
            </a:r>
            <a:endParaRPr lang="en-US" sz="5400" dirty="0">
              <a:solidFill>
                <a:srgbClr val="002060"/>
              </a:solidFill>
            </a:endParaRPr>
          </a:p>
        </p:txBody>
      </p:sp>
      <p:sp>
        <p:nvSpPr>
          <p:cNvPr id="3" name="Subtitle 2"/>
          <p:cNvSpPr>
            <a:spLocks noGrp="1"/>
          </p:cNvSpPr>
          <p:nvPr>
            <p:ph type="subTitle" idx="1"/>
          </p:nvPr>
        </p:nvSpPr>
        <p:spPr/>
        <p:txBody>
          <a:bodyPr>
            <a:normAutofit/>
          </a:bodyPr>
          <a:lstStyle/>
          <a:p>
            <a:r>
              <a:rPr lang="en-US" sz="2800" dirty="0" smtClean="0">
                <a:solidFill>
                  <a:srgbClr val="002060"/>
                </a:solidFill>
                <a:latin typeface="Comic Sans MS" pitchFamily="66" charset="0"/>
              </a:rPr>
              <a:t>The amount of precipitation  yearly= </a:t>
            </a:r>
            <a:r>
              <a:rPr lang="en-US" sz="2800" smtClean="0">
                <a:solidFill>
                  <a:srgbClr val="002060"/>
                </a:solidFill>
                <a:latin typeface="Comic Sans MS" pitchFamily="66" charset="0"/>
              </a:rPr>
              <a:t>15 Inches</a:t>
            </a:r>
            <a:endParaRPr lang="en-US" sz="2800" dirty="0">
              <a:solidFill>
                <a:srgbClr val="002060"/>
              </a:solidFill>
              <a:latin typeface="Comic Sans MS" pitchFamily="6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91440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Fort Worth and Dallas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TextBox 6"/>
          <p:cNvSpPr txBox="1"/>
          <p:nvPr/>
        </p:nvSpPr>
        <p:spPr>
          <a:xfrm>
            <a:off x="5334000" y="3200400"/>
            <a:ext cx="2590800" cy="381000"/>
          </a:xfrm>
          <a:prstGeom prst="rect">
            <a:avLst/>
          </a:prstGeom>
          <a:noFill/>
        </p:spPr>
        <p:txBody>
          <a:bodyPr wrap="square" rtlCol="0">
            <a:spAutoFit/>
          </a:bodyPr>
          <a:lstStyle/>
          <a:p>
            <a:r>
              <a:rPr lang="en-US" dirty="0" smtClean="0">
                <a:solidFill>
                  <a:schemeClr val="accent2"/>
                </a:solidFill>
              </a:rPr>
              <a:t>DALLAS</a:t>
            </a:r>
            <a:endParaRPr lang="en-US" dirty="0">
              <a:solidFill>
                <a:schemeClr val="accent2"/>
              </a:solidFill>
            </a:endParaRPr>
          </a:p>
        </p:txBody>
      </p:sp>
      <p:sp>
        <p:nvSpPr>
          <p:cNvPr id="8" name="TextBox 7"/>
          <p:cNvSpPr txBox="1"/>
          <p:nvPr/>
        </p:nvSpPr>
        <p:spPr>
          <a:xfrm>
            <a:off x="1524000" y="3886200"/>
            <a:ext cx="1752600" cy="369332"/>
          </a:xfrm>
          <a:prstGeom prst="rect">
            <a:avLst/>
          </a:prstGeom>
          <a:noFill/>
        </p:spPr>
        <p:txBody>
          <a:bodyPr wrap="square" rtlCol="0">
            <a:spAutoFit/>
          </a:bodyPr>
          <a:lstStyle/>
          <a:p>
            <a:r>
              <a:rPr lang="en-US" dirty="0" smtClean="0">
                <a:solidFill>
                  <a:schemeClr val="accent2"/>
                </a:solidFill>
              </a:rPr>
              <a:t>Fort Worth</a:t>
            </a:r>
            <a:endParaRPr lang="en-US" dirty="0">
              <a:solidFill>
                <a:schemeClr val="accent2"/>
              </a:solidFill>
            </a:endParaRPr>
          </a:p>
        </p:txBody>
      </p:sp>
      <p:pic>
        <p:nvPicPr>
          <p:cNvPr id="1026" name="Picture 2" descr="http://www.usatourist.com/photos/texas/dallas1b.jpg"/>
          <p:cNvPicPr>
            <a:picLocks noChangeAspect="1" noChangeArrowheads="1"/>
          </p:cNvPicPr>
          <p:nvPr/>
        </p:nvPicPr>
        <p:blipFill>
          <a:blip r:embed="rId2"/>
          <a:srcRect/>
          <a:stretch>
            <a:fillRect/>
          </a:stretch>
        </p:blipFill>
        <p:spPr bwMode="auto">
          <a:xfrm>
            <a:off x="1981200" y="4267200"/>
            <a:ext cx="7162800" cy="2590800"/>
          </a:xfrm>
          <a:prstGeom prst="rect">
            <a:avLst/>
          </a:prstGeom>
          <a:noFill/>
        </p:spPr>
      </p:pic>
      <p:cxnSp>
        <p:nvCxnSpPr>
          <p:cNvPr id="11" name="Straight Arrow Connector 10"/>
          <p:cNvCxnSpPr/>
          <p:nvPr/>
        </p:nvCxnSpPr>
        <p:spPr>
          <a:xfrm rot="10800000" flipV="1">
            <a:off x="5257800" y="36576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4" name="Picture 2" descr="http://allthingswed.com/gammaphifortworth/_wizardimages/FortWorth.jpg"/>
          <p:cNvPicPr>
            <a:picLocks noChangeAspect="1" noChangeArrowheads="1"/>
          </p:cNvPicPr>
          <p:nvPr/>
        </p:nvPicPr>
        <p:blipFill>
          <a:blip r:embed="rId3"/>
          <a:srcRect/>
          <a:stretch>
            <a:fillRect/>
          </a:stretch>
        </p:blipFill>
        <p:spPr bwMode="auto">
          <a:xfrm>
            <a:off x="0" y="1600200"/>
            <a:ext cx="6934200" cy="2600325"/>
          </a:xfrm>
          <a:prstGeom prst="rect">
            <a:avLst/>
          </a:prstGeom>
          <a:noFill/>
        </p:spPr>
      </p:pic>
      <p:sp>
        <p:nvSpPr>
          <p:cNvPr id="13" name="TextBox 12"/>
          <p:cNvSpPr txBox="1"/>
          <p:nvPr/>
        </p:nvSpPr>
        <p:spPr>
          <a:xfrm>
            <a:off x="7162800" y="1828800"/>
            <a:ext cx="1371600" cy="646331"/>
          </a:xfrm>
          <a:prstGeom prst="rect">
            <a:avLst/>
          </a:prstGeom>
          <a:noFill/>
        </p:spPr>
        <p:txBody>
          <a:bodyPr wrap="square" rtlCol="0">
            <a:spAutoFit/>
          </a:bodyPr>
          <a:lstStyle/>
          <a:p>
            <a:r>
              <a:rPr lang="en-US" dirty="0" smtClean="0"/>
              <a:t>Fort Worth</a:t>
            </a:r>
            <a:endParaRPr lang="en-US" dirty="0"/>
          </a:p>
        </p:txBody>
      </p:sp>
      <p:sp>
        <p:nvSpPr>
          <p:cNvPr id="14" name="TextBox 13"/>
          <p:cNvSpPr txBox="1"/>
          <p:nvPr/>
        </p:nvSpPr>
        <p:spPr>
          <a:xfrm>
            <a:off x="228600" y="4953000"/>
            <a:ext cx="1447800" cy="369332"/>
          </a:xfrm>
          <a:prstGeom prst="rect">
            <a:avLst/>
          </a:prstGeom>
          <a:noFill/>
        </p:spPr>
        <p:txBody>
          <a:bodyPr wrap="square" rtlCol="0">
            <a:spAutoFit/>
          </a:bodyPr>
          <a:lstStyle/>
          <a:p>
            <a:r>
              <a:rPr lang="en-US" dirty="0" smtClean="0"/>
              <a:t>Dallas</a:t>
            </a:r>
            <a:endParaRPr lang="en-US" dirty="0"/>
          </a:p>
        </p:txBody>
      </p:sp>
      <p:cxnSp>
        <p:nvCxnSpPr>
          <p:cNvPr id="16" name="Straight Arrow Connector 15"/>
          <p:cNvCxnSpPr/>
          <p:nvPr/>
        </p:nvCxnSpPr>
        <p:spPr>
          <a:xfrm>
            <a:off x="1295400" y="5181600"/>
            <a:ext cx="609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flipV="1">
            <a:off x="6934200" y="2362200"/>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Things grown in north central plains</a:t>
            </a:r>
            <a:endParaRPr lang="en-US" dirty="0"/>
          </a:p>
        </p:txBody>
      </p:sp>
      <p:sp>
        <p:nvSpPr>
          <p:cNvPr id="3" name="Content Placeholder 2"/>
          <p:cNvSpPr>
            <a:spLocks noGrp="1"/>
          </p:cNvSpPr>
          <p:nvPr>
            <p:ph sz="quarter" idx="1"/>
          </p:nvPr>
        </p:nvSpPr>
        <p:spPr/>
        <p:txBody>
          <a:bodyPr/>
          <a:lstStyle/>
          <a:p>
            <a:r>
              <a:rPr lang="en-US" dirty="0" smtClean="0"/>
              <a:t>Peaches.</a:t>
            </a:r>
          </a:p>
          <a:p>
            <a:endParaRPr lang="en-US" dirty="0"/>
          </a:p>
        </p:txBody>
      </p:sp>
      <p:pic>
        <p:nvPicPr>
          <p:cNvPr id="4" name="Picture 3" descr="peaches.jpg"/>
          <p:cNvPicPr>
            <a:picLocks noChangeAspect="1"/>
          </p:cNvPicPr>
          <p:nvPr/>
        </p:nvPicPr>
        <p:blipFill>
          <a:blip r:embed="rId2"/>
          <a:stretch>
            <a:fillRect/>
          </a:stretch>
        </p:blipFill>
        <p:spPr>
          <a:xfrm>
            <a:off x="2209800" y="2362200"/>
            <a:ext cx="3651564" cy="304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CA571VHXCAK53MGRCAGVSEA8CA0BZKF4CARL9LOXCAJ0FZIUCA726OUDCABPFGW7CA3M2WYACAH0G12PCA26O36KCAN9LBERCANUA1FGCA6C60MTCAKJJ5U8CALREN2ZCA9F2EJ5CAM01NKCCA67NSHH.jpg"/>
          <p:cNvPicPr>
            <a:picLocks noChangeAspect="1"/>
          </p:cNvPicPr>
          <p:nvPr/>
        </p:nvPicPr>
        <p:blipFill>
          <a:blip r:embed="rId2"/>
          <a:stretch>
            <a:fillRect/>
          </a:stretch>
        </p:blipFill>
        <p:spPr>
          <a:xfrm>
            <a:off x="228600" y="1600200"/>
            <a:ext cx="2847474" cy="1905000"/>
          </a:xfrm>
          <a:prstGeom prst="rect">
            <a:avLst/>
          </a:prstGeom>
        </p:spPr>
      </p:pic>
      <p:pic>
        <p:nvPicPr>
          <p:cNvPr id="4" name="Picture 3" descr="oak_tree_352_352x470.jpg"/>
          <p:cNvPicPr>
            <a:picLocks noChangeAspect="1"/>
          </p:cNvPicPr>
          <p:nvPr/>
        </p:nvPicPr>
        <p:blipFill>
          <a:blip r:embed="rId3"/>
          <a:stretch>
            <a:fillRect/>
          </a:stretch>
        </p:blipFill>
        <p:spPr>
          <a:xfrm>
            <a:off x="6934200" y="1143000"/>
            <a:ext cx="2209800" cy="2950585"/>
          </a:xfrm>
          <a:prstGeom prst="rect">
            <a:avLst/>
          </a:prstGeom>
        </p:spPr>
      </p:pic>
      <p:sp>
        <p:nvSpPr>
          <p:cNvPr id="8" name="TextBox 7"/>
          <p:cNvSpPr txBox="1"/>
          <p:nvPr/>
        </p:nvSpPr>
        <p:spPr>
          <a:xfrm>
            <a:off x="762000" y="1295400"/>
            <a:ext cx="1828800" cy="369332"/>
          </a:xfrm>
          <a:prstGeom prst="rect">
            <a:avLst/>
          </a:prstGeom>
          <a:noFill/>
        </p:spPr>
        <p:txBody>
          <a:bodyPr wrap="square" rtlCol="0">
            <a:spAutoFit/>
          </a:bodyPr>
          <a:lstStyle/>
          <a:p>
            <a:r>
              <a:rPr lang="en-US" dirty="0" smtClean="0">
                <a:solidFill>
                  <a:schemeClr val="accent2">
                    <a:lumMod val="60000"/>
                    <a:lumOff val="40000"/>
                  </a:schemeClr>
                </a:solidFill>
              </a:rPr>
              <a:t>cactus</a:t>
            </a:r>
            <a:r>
              <a:rPr lang="en-US" dirty="0" smtClean="0"/>
              <a:t> </a:t>
            </a:r>
            <a:endParaRPr lang="en-US" dirty="0"/>
          </a:p>
        </p:txBody>
      </p:sp>
      <p:sp>
        <p:nvSpPr>
          <p:cNvPr id="9" name="TextBox 8"/>
          <p:cNvSpPr txBox="1"/>
          <p:nvPr/>
        </p:nvSpPr>
        <p:spPr>
          <a:xfrm>
            <a:off x="7315200" y="685800"/>
            <a:ext cx="1524000" cy="369332"/>
          </a:xfrm>
          <a:prstGeom prst="rect">
            <a:avLst/>
          </a:prstGeom>
          <a:noFill/>
        </p:spPr>
        <p:txBody>
          <a:bodyPr wrap="square" rtlCol="0">
            <a:spAutoFit/>
          </a:bodyPr>
          <a:lstStyle/>
          <a:p>
            <a:r>
              <a:rPr lang="en-US" dirty="0" smtClean="0">
                <a:solidFill>
                  <a:schemeClr val="accent2">
                    <a:lumMod val="60000"/>
                    <a:lumOff val="40000"/>
                  </a:schemeClr>
                </a:solidFill>
              </a:rPr>
              <a:t>Oak tree </a:t>
            </a:r>
            <a:endParaRPr lang="en-US" dirty="0">
              <a:solidFill>
                <a:schemeClr val="accent2">
                  <a:lumMod val="60000"/>
                  <a:lumOff val="40000"/>
                </a:schemeClr>
              </a:solidFill>
            </a:endParaRPr>
          </a:p>
        </p:txBody>
      </p:sp>
      <p:pic>
        <p:nvPicPr>
          <p:cNvPr id="10" name="Picture 9" descr="1trees.jpg"/>
          <p:cNvPicPr>
            <a:picLocks noChangeAspect="1"/>
          </p:cNvPicPr>
          <p:nvPr/>
        </p:nvPicPr>
        <p:blipFill>
          <a:blip r:embed="rId4"/>
          <a:stretch>
            <a:fillRect/>
          </a:stretch>
        </p:blipFill>
        <p:spPr>
          <a:xfrm>
            <a:off x="2209800" y="4405586"/>
            <a:ext cx="2133600" cy="2452414"/>
          </a:xfrm>
          <a:prstGeom prst="rect">
            <a:avLst/>
          </a:prstGeom>
        </p:spPr>
      </p:pic>
      <p:pic>
        <p:nvPicPr>
          <p:cNvPr id="11" name="Picture 10" descr="IMG_0522.JPG"/>
          <p:cNvPicPr>
            <a:picLocks noChangeAspect="1"/>
          </p:cNvPicPr>
          <p:nvPr/>
        </p:nvPicPr>
        <p:blipFill>
          <a:blip r:embed="rId5" cstate="print"/>
          <a:stretch>
            <a:fillRect/>
          </a:stretch>
        </p:blipFill>
        <p:spPr>
          <a:xfrm>
            <a:off x="4343400" y="4419600"/>
            <a:ext cx="2997200" cy="2438400"/>
          </a:xfrm>
          <a:prstGeom prst="rect">
            <a:avLst/>
          </a:prstGeom>
        </p:spPr>
      </p:pic>
      <p:sp>
        <p:nvSpPr>
          <p:cNvPr id="12" name="TextBox 11"/>
          <p:cNvSpPr txBox="1"/>
          <p:nvPr/>
        </p:nvSpPr>
        <p:spPr>
          <a:xfrm>
            <a:off x="3810000" y="4038600"/>
            <a:ext cx="1752600" cy="369332"/>
          </a:xfrm>
          <a:prstGeom prst="rect">
            <a:avLst/>
          </a:prstGeom>
          <a:noFill/>
        </p:spPr>
        <p:txBody>
          <a:bodyPr wrap="square" rtlCol="0">
            <a:spAutoFit/>
          </a:bodyPr>
          <a:lstStyle/>
          <a:p>
            <a:r>
              <a:rPr lang="en-US" b="1" dirty="0" smtClean="0">
                <a:ln w="12700">
                  <a:solidFill>
                    <a:schemeClr val="tx2">
                      <a:satMod val="155000"/>
                    </a:schemeClr>
                  </a:solidFill>
                  <a:prstDash val="solid"/>
                </a:ln>
                <a:solidFill>
                  <a:schemeClr val="accent2">
                    <a:lumMod val="60000"/>
                    <a:lumOff val="40000"/>
                  </a:schemeClr>
                </a:solidFill>
                <a:effectLst>
                  <a:outerShdw blurRad="41275" dist="20320" dir="1800000" algn="tl" rotWithShape="0">
                    <a:srgbClr val="000000">
                      <a:alpha val="40000"/>
                    </a:srgbClr>
                  </a:outerShdw>
                </a:effectLst>
              </a:rPr>
              <a:t>Pecan tree</a:t>
            </a:r>
            <a:endParaRPr lang="en-US" b="1" dirty="0">
              <a:ln w="12700">
                <a:solidFill>
                  <a:schemeClr val="tx2">
                    <a:satMod val="155000"/>
                  </a:schemeClr>
                </a:solidFill>
                <a:prstDash val="solid"/>
              </a:ln>
              <a:solidFill>
                <a:schemeClr val="accent2">
                  <a:lumMod val="60000"/>
                  <a:lumOff val="40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Picture1-Nutria Picture2- buffalo</a:t>
            </a:r>
            <a:br>
              <a:rPr lang="en-US" dirty="0" smtClean="0"/>
            </a:br>
            <a:r>
              <a:rPr lang="en-US" dirty="0" smtClean="0"/>
              <a:t>Picture3- Rattle snake Picture4-coyote  </a:t>
            </a:r>
            <a:endParaRPr lang="en-US" dirty="0"/>
          </a:p>
        </p:txBody>
      </p:sp>
      <p:pic>
        <p:nvPicPr>
          <p:cNvPr id="4" name="Content Placeholder 3" descr="36726237.NisforNutria.jpg"/>
          <p:cNvPicPr>
            <a:picLocks noGrp="1" noChangeAspect="1"/>
          </p:cNvPicPr>
          <p:nvPr>
            <p:ph sz="quarter" idx="1"/>
          </p:nvPr>
        </p:nvPicPr>
        <p:blipFill>
          <a:blip r:embed="rId2"/>
          <a:stretch>
            <a:fillRect/>
          </a:stretch>
        </p:blipFill>
        <p:spPr>
          <a:xfrm>
            <a:off x="665774" y="1600201"/>
            <a:ext cx="3372826" cy="2331466"/>
          </a:xfrm>
        </p:spPr>
      </p:pic>
      <p:pic>
        <p:nvPicPr>
          <p:cNvPr id="5" name="Picture 2" descr="C:\Documents and Settings\anix\My Documents\My Pictures\History Project Pictures\American_bison_k5680-1.jpg"/>
          <p:cNvPicPr>
            <a:picLocks noChangeAspect="1" noChangeArrowheads="1"/>
          </p:cNvPicPr>
          <p:nvPr/>
        </p:nvPicPr>
        <p:blipFill>
          <a:blip r:embed="rId3" cstate="print"/>
          <a:srcRect/>
          <a:stretch>
            <a:fillRect/>
          </a:stretch>
        </p:blipFill>
        <p:spPr bwMode="auto">
          <a:xfrm>
            <a:off x="4572000" y="1600200"/>
            <a:ext cx="3853065" cy="2513055"/>
          </a:xfrm>
          <a:prstGeom prst="rect">
            <a:avLst/>
          </a:prstGeom>
          <a:noFill/>
        </p:spPr>
      </p:pic>
      <p:pic>
        <p:nvPicPr>
          <p:cNvPr id="6" name="Content Placeholder 3" descr="rattlesnake01bittner.jpg"/>
          <p:cNvPicPr>
            <a:picLocks noChangeAspect="1"/>
          </p:cNvPicPr>
          <p:nvPr/>
        </p:nvPicPr>
        <p:blipFill>
          <a:blip r:embed="rId4"/>
          <a:stretch>
            <a:fillRect/>
          </a:stretch>
        </p:blipFill>
        <p:spPr>
          <a:xfrm>
            <a:off x="0" y="4191000"/>
            <a:ext cx="3172608" cy="2106612"/>
          </a:xfrm>
          <a:prstGeom prst="rect">
            <a:avLst/>
          </a:prstGeom>
        </p:spPr>
      </p:pic>
      <p:pic>
        <p:nvPicPr>
          <p:cNvPr id="7" name="Content Placeholder 3" descr="coyote005-004.jpg"/>
          <p:cNvPicPr>
            <a:picLocks noChangeAspect="1"/>
          </p:cNvPicPr>
          <p:nvPr/>
        </p:nvPicPr>
        <p:blipFill>
          <a:blip r:embed="rId5"/>
          <a:stretch>
            <a:fillRect/>
          </a:stretch>
        </p:blipFill>
        <p:spPr>
          <a:xfrm>
            <a:off x="3733800" y="4114800"/>
            <a:ext cx="2980341" cy="252571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to the Websites  we used…………………</a:t>
            </a:r>
            <a:endParaRPr lang="en-US" dirty="0"/>
          </a:p>
        </p:txBody>
      </p:sp>
      <p:sp>
        <p:nvSpPr>
          <p:cNvPr id="3" name="Content Placeholder 2"/>
          <p:cNvSpPr>
            <a:spLocks noGrp="1"/>
          </p:cNvSpPr>
          <p:nvPr>
            <p:ph sz="quarter" idx="1"/>
          </p:nvPr>
        </p:nvSpPr>
        <p:spPr/>
        <p:txBody>
          <a:bodyPr/>
          <a:lstStyle/>
          <a:p>
            <a:r>
              <a:rPr lang="en-US" dirty="0" smtClean="0"/>
              <a:t>(Glencoe, Texas and Texans, 2003)</a:t>
            </a:r>
          </a:p>
          <a:p>
            <a:r>
              <a:rPr lang="en-US" dirty="0" smtClean="0"/>
              <a:t>(Fort Hood, 2009)</a:t>
            </a:r>
          </a:p>
          <a:p>
            <a:r>
              <a:rPr lang="en-US" u="sng" dirty="0" smtClean="0">
                <a:hlinkClick r:id="rId2"/>
              </a:rPr>
              <a:t>http://cache.virtualtourist.com/1713139-Killeen_Fort_Hood_Regional_Airport-Killeen.jpg</a:t>
            </a:r>
            <a:endParaRPr lang="en-US" dirty="0" smtClean="0"/>
          </a:p>
          <a:p>
            <a:r>
              <a:rPr lang="en-US" u="sng" dirty="0" smtClean="0">
                <a:hlinkClick r:id="rId3"/>
              </a:rPr>
              <a:t>http://www.betterphoto.com/uploads/processed/0029/0610052011391_volumes_mr.skull_arbabi_image.jpg</a:t>
            </a:r>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to the websites we used……………………</a:t>
            </a:r>
            <a:endParaRPr lang="en-US" dirty="0"/>
          </a:p>
        </p:txBody>
      </p:sp>
      <p:sp>
        <p:nvSpPr>
          <p:cNvPr id="3" name="Content Placeholder 2"/>
          <p:cNvSpPr>
            <a:spLocks noGrp="1"/>
          </p:cNvSpPr>
          <p:nvPr>
            <p:ph sz="quarter" idx="1"/>
          </p:nvPr>
        </p:nvSpPr>
        <p:spPr/>
        <p:txBody>
          <a:bodyPr/>
          <a:lstStyle/>
          <a:p>
            <a:r>
              <a:rPr lang="en-US" dirty="0" smtClean="0">
                <a:hlinkClick r:id="rId2"/>
              </a:rPr>
              <a:t>WWW.wikipedia.com</a:t>
            </a:r>
            <a:r>
              <a:rPr lang="en-US" dirty="0" smtClean="0"/>
              <a:t> </a:t>
            </a:r>
          </a:p>
          <a:p>
            <a:r>
              <a:rPr lang="en-US" dirty="0" smtClean="0">
                <a:hlinkClick r:id="rId3"/>
              </a:rPr>
              <a:t>www.google.com</a:t>
            </a: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rmAutofit/>
          </a:bodyPr>
          <a:lstStyle/>
          <a:p>
            <a:r>
              <a:rPr lang="en-US" sz="6600" b="1" i="1" dirty="0" smtClean="0"/>
              <a:t>Fort Hood</a:t>
            </a:r>
            <a:endParaRPr lang="en-US" sz="6600" b="1" i="1" dirty="0"/>
          </a:p>
        </p:txBody>
      </p:sp>
      <p:pic>
        <p:nvPicPr>
          <p:cNvPr id="4" name="Content Placeholder 3" descr="1713139-Killeen_Fort_Hood_Regional_Airport-Killeen.jpg"/>
          <p:cNvPicPr>
            <a:picLocks noGrp="1" noChangeAspect="1"/>
          </p:cNvPicPr>
          <p:nvPr>
            <p:ph sz="quarter" idx="1"/>
          </p:nvPr>
        </p:nvPicPr>
        <p:blipFill>
          <a:blip r:embed="rId2"/>
          <a:stretch>
            <a:fillRect/>
          </a:stretch>
        </p:blipFill>
        <p:spPr>
          <a:xfrm>
            <a:off x="990600" y="1295400"/>
            <a:ext cx="6629400" cy="4674577"/>
          </a:xfrm>
        </p:spPr>
      </p:pic>
      <p:sp>
        <p:nvSpPr>
          <p:cNvPr id="5" name="TextBox 4"/>
          <p:cNvSpPr txBox="1"/>
          <p:nvPr/>
        </p:nvSpPr>
        <p:spPr>
          <a:xfrm>
            <a:off x="152400" y="6096000"/>
            <a:ext cx="8839200" cy="369332"/>
          </a:xfrm>
          <a:prstGeom prst="rect">
            <a:avLst/>
          </a:prstGeom>
          <a:noFill/>
        </p:spPr>
        <p:txBody>
          <a:bodyPr wrap="square" rtlCol="0">
            <a:spAutoFit/>
          </a:bodyPr>
          <a:lstStyle/>
          <a:p>
            <a:r>
              <a:rPr lang="en-US" dirty="0" smtClean="0"/>
              <a:t>This is Fort Hood, Fort Hood is located halfway between Austin and Waco.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effectLst>
                  <a:outerShdw blurRad="38100" dist="38100" dir="2700000" algn="tl">
                    <a:srgbClr val="000000">
                      <a:alpha val="43137"/>
                    </a:srgbClr>
                  </a:outerShdw>
                </a:effectLst>
              </a:rPr>
              <a:t>Important Things About the North Central Plains</a:t>
            </a:r>
            <a:endParaRPr lang="en-US" b="1"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r>
              <a:rPr lang="en-US" dirty="0" smtClean="0"/>
              <a:t> The North Central plains are Higher in elevation then the coastal plains.</a:t>
            </a:r>
          </a:p>
          <a:p>
            <a:r>
              <a:rPr lang="en-US" dirty="0" smtClean="0"/>
              <a:t>They are covered with grasses and brush not trees.</a:t>
            </a:r>
          </a:p>
          <a:p>
            <a:r>
              <a:rPr lang="en-US" dirty="0" smtClean="0"/>
              <a:t>They receive less rainfall than the east.</a:t>
            </a:r>
          </a:p>
          <a:p>
            <a:r>
              <a:rPr lang="en-US" dirty="0" smtClean="0"/>
              <a:t>Peanuts, fruit, and vegetables are the main crops that are grown here.</a:t>
            </a:r>
          </a:p>
          <a:p>
            <a:r>
              <a:rPr lang="en-US" dirty="0" smtClean="0"/>
              <a:t>Arlington is located in the easy cross timbers.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Important Things About The North Central Plains</a:t>
            </a:r>
            <a:endParaRPr lang="en-US" b="1" i="1" dirty="0"/>
          </a:p>
        </p:txBody>
      </p:sp>
      <p:sp>
        <p:nvSpPr>
          <p:cNvPr id="3" name="Content Placeholder 2"/>
          <p:cNvSpPr>
            <a:spLocks noGrp="1"/>
          </p:cNvSpPr>
          <p:nvPr>
            <p:ph sz="quarter" idx="1"/>
          </p:nvPr>
        </p:nvSpPr>
        <p:spPr/>
        <p:txBody>
          <a:bodyPr/>
          <a:lstStyle/>
          <a:p>
            <a:r>
              <a:rPr lang="en-US" dirty="0" smtClean="0"/>
              <a:t>Arlington is a leader in manufacturing, recreation, and tourism</a:t>
            </a:r>
          </a:p>
          <a:p>
            <a:r>
              <a:rPr lang="en-US" dirty="0" smtClean="0"/>
              <a:t>Crops grow here; wheat, peanuts, corn, grain, sorghum, and cotton.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different places to visit in the North Central Plains.</a:t>
            </a:r>
            <a:endParaRPr lang="en-US" dirty="0"/>
          </a:p>
        </p:txBody>
      </p:sp>
      <p:pic>
        <p:nvPicPr>
          <p:cNvPr id="4" name="Content Placeholder 3" descr="CopperasCoveTexasCoveTheatreMarch1984BSmith.jpg"/>
          <p:cNvPicPr>
            <a:picLocks noGrp="1" noChangeAspect="1"/>
          </p:cNvPicPr>
          <p:nvPr>
            <p:ph sz="quarter" idx="1"/>
          </p:nvPr>
        </p:nvPicPr>
        <p:blipFill>
          <a:blip r:embed="rId2"/>
          <a:stretch>
            <a:fillRect/>
          </a:stretch>
        </p:blipFill>
        <p:spPr>
          <a:xfrm>
            <a:off x="685800" y="2133600"/>
            <a:ext cx="1371600" cy="1508760"/>
          </a:xfrm>
        </p:spPr>
      </p:pic>
      <p:pic>
        <p:nvPicPr>
          <p:cNvPr id="5" name="Picture 4" descr="forest path280-800.jpg"/>
          <p:cNvPicPr>
            <a:picLocks noChangeAspect="1"/>
          </p:cNvPicPr>
          <p:nvPr/>
        </p:nvPicPr>
        <p:blipFill>
          <a:blip r:embed="rId3"/>
          <a:stretch>
            <a:fillRect/>
          </a:stretch>
        </p:blipFill>
        <p:spPr>
          <a:xfrm>
            <a:off x="5029200" y="1981200"/>
            <a:ext cx="3505200" cy="2317677"/>
          </a:xfrm>
          <a:prstGeom prst="rect">
            <a:avLst/>
          </a:prstGeom>
        </p:spPr>
      </p:pic>
      <p:pic>
        <p:nvPicPr>
          <p:cNvPr id="6" name="Picture 5" descr="overview.jpg"/>
          <p:cNvPicPr>
            <a:picLocks noChangeAspect="1"/>
          </p:cNvPicPr>
          <p:nvPr/>
        </p:nvPicPr>
        <p:blipFill>
          <a:blip r:embed="rId4"/>
          <a:stretch>
            <a:fillRect/>
          </a:stretch>
        </p:blipFill>
        <p:spPr>
          <a:xfrm>
            <a:off x="1295400" y="4495800"/>
            <a:ext cx="7162800" cy="20002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Discripions</a:t>
            </a:r>
            <a:endParaRPr lang="en-US" dirty="0"/>
          </a:p>
        </p:txBody>
      </p:sp>
      <p:sp>
        <p:nvSpPr>
          <p:cNvPr id="3" name="Content Placeholder 2"/>
          <p:cNvSpPr>
            <a:spLocks noGrp="1"/>
          </p:cNvSpPr>
          <p:nvPr>
            <p:ph sz="quarter" idx="1"/>
          </p:nvPr>
        </p:nvSpPr>
        <p:spPr>
          <a:xfrm>
            <a:off x="457200" y="1882808"/>
            <a:ext cx="3581400" cy="3603592"/>
          </a:xfrm>
        </p:spPr>
        <p:txBody>
          <a:bodyPr>
            <a:normAutofit fontScale="47500" lnSpcReduction="20000"/>
          </a:bodyPr>
          <a:lstStyle/>
          <a:p>
            <a:r>
              <a:rPr lang="en-US" sz="3400" dirty="0" smtClean="0"/>
              <a:t>Rolling Plains</a:t>
            </a:r>
          </a:p>
          <a:p>
            <a:r>
              <a:rPr lang="en-US" sz="3400" dirty="0" smtClean="0"/>
              <a:t>The San Angelo Museum of Fine Arts has three galleries two with dramatic 40-foot ceilings, a multi-purpose meeting room that can accommodate up to 300 people. There is also a large rooftop sculpture terrace with a beautiful view of the city. SAMFA also has a research library, which is open to the public by appointment, as well as an education wing that is equipped with classrooms and ceramic studios.  x</a:t>
            </a:r>
          </a:p>
          <a:p>
            <a:endParaRPr lang="en-US" dirty="0"/>
          </a:p>
        </p:txBody>
      </p:sp>
      <p:sp>
        <p:nvSpPr>
          <p:cNvPr id="5" name="TextBox 4"/>
          <p:cNvSpPr txBox="1"/>
          <p:nvPr/>
        </p:nvSpPr>
        <p:spPr>
          <a:xfrm>
            <a:off x="5181600" y="228600"/>
            <a:ext cx="3276600" cy="2031325"/>
          </a:xfrm>
          <a:prstGeom prst="rect">
            <a:avLst/>
          </a:prstGeom>
          <a:noFill/>
        </p:spPr>
        <p:txBody>
          <a:bodyPr wrap="square" rtlCol="0">
            <a:spAutoFit/>
          </a:bodyPr>
          <a:lstStyle/>
          <a:p>
            <a:r>
              <a:rPr lang="en-US" dirty="0" smtClean="0"/>
              <a:t>Cross timbers</a:t>
            </a:r>
          </a:p>
          <a:p>
            <a:r>
              <a:rPr lang="en-US" dirty="0" smtClean="0"/>
              <a:t>The Texas Ranger baseball team makes it's home in Arlington, the original home of six flags over Texas, and the new home of the Dallas cowboys. x</a:t>
            </a:r>
            <a:endParaRPr lang="en-US" dirty="0"/>
          </a:p>
        </p:txBody>
      </p:sp>
      <p:sp>
        <p:nvSpPr>
          <p:cNvPr id="6" name="TextBox 5"/>
          <p:cNvSpPr txBox="1"/>
          <p:nvPr/>
        </p:nvSpPr>
        <p:spPr>
          <a:xfrm>
            <a:off x="4495800" y="2438400"/>
            <a:ext cx="3048000" cy="4524315"/>
          </a:xfrm>
          <a:prstGeom prst="rect">
            <a:avLst/>
          </a:prstGeom>
          <a:noFill/>
        </p:spPr>
        <p:txBody>
          <a:bodyPr wrap="square" rtlCol="0">
            <a:spAutoFit/>
          </a:bodyPr>
          <a:lstStyle/>
          <a:p>
            <a:r>
              <a:rPr lang="en-US" dirty="0" smtClean="0"/>
              <a:t>Grand </a:t>
            </a:r>
            <a:r>
              <a:rPr lang="en-US" dirty="0" err="1" smtClean="0"/>
              <a:t>prarie</a:t>
            </a:r>
            <a:endParaRPr lang="en-US" dirty="0" smtClean="0"/>
          </a:p>
          <a:p>
            <a:r>
              <a:rPr lang="en-US" b="1" dirty="0" smtClean="0"/>
              <a:t>Old Downtown Copperas Cove</a:t>
            </a:r>
          </a:p>
          <a:p>
            <a:r>
              <a:rPr lang="en-US" dirty="0" smtClean="0"/>
              <a:t>An area of several city blocks with Avenue E and Main Street as its center.  The historic downtown area of Copperas Cove since the late 1880s.  It became the center of business activity in Copperas Cove with the coming of the railroad.  Many of the original buildings still exist. x</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t>
            </a:r>
            <a:endParaRPr lang="en-US" dirty="0"/>
          </a:p>
        </p:txBody>
      </p:sp>
      <p:sp>
        <p:nvSpPr>
          <p:cNvPr id="3" name="Content Placeholder 2"/>
          <p:cNvSpPr>
            <a:spLocks noGrp="1"/>
          </p:cNvSpPr>
          <p:nvPr>
            <p:ph sz="quarter" idx="1"/>
          </p:nvPr>
        </p:nvSpPr>
        <p:spPr>
          <a:xfrm>
            <a:off x="457200" y="1882808"/>
            <a:ext cx="8458200" cy="4365592"/>
          </a:xfrm>
        </p:spPr>
        <p:txBody>
          <a:bodyPr>
            <a:noAutofit/>
          </a:bodyPr>
          <a:lstStyle/>
          <a:p>
            <a:r>
              <a:rPr lang="en-US" sz="1600" dirty="0" smtClean="0"/>
              <a:t>Rolling Plains</a:t>
            </a:r>
          </a:p>
          <a:p>
            <a:r>
              <a:rPr lang="en-US" sz="1600" b="1" dirty="0" smtClean="0"/>
              <a:t> </a:t>
            </a:r>
            <a:r>
              <a:rPr lang="en-US" sz="1600" b="1" dirty="0" smtClean="0">
                <a:hlinkClick r:id="rId2"/>
              </a:rPr>
              <a:t>12th Armored Division Memorial Museum</a:t>
            </a:r>
            <a:r>
              <a:rPr lang="en-US" sz="1600" dirty="0" smtClean="0"/>
              <a:t>- </a:t>
            </a:r>
            <a:r>
              <a:rPr lang="en-US" sz="1600" i="1" dirty="0" smtClean="0">
                <a:hlinkClick r:id="rId3"/>
              </a:rPr>
              <a:t>1289 North 2nd St</a:t>
            </a:r>
            <a:r>
              <a:rPr lang="en-US" sz="1600" dirty="0" smtClean="0"/>
              <a:t>, The 12th Armored Division Memorial Museum is located in what was known as the Lone Star Gas Company building, which the museum purchased in 1999. The museum tells the story of the 16,000 men and women who served in one of the most feared Armored Divisions in World War Two. There are all kind of artifacts, displays videos, and a Sherman M4 tank. You might even run into a veteran or two. There is a re-creation of a POW camp and an exhibit on the Holocaust. x</a:t>
            </a:r>
          </a:p>
          <a:p>
            <a:r>
              <a:rPr lang="en-US" sz="1600" dirty="0" smtClean="0"/>
              <a:t> </a:t>
            </a:r>
          </a:p>
          <a:p>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Grand prairie</a:t>
            </a:r>
          </a:p>
          <a:p>
            <a:r>
              <a:rPr lang="en-US" dirty="0" smtClean="0"/>
              <a:t>One of the most flexible and advanced indoor performance spaces in the United States, NOKIA Theatre is the first venue of its kind. Many touring artists have already called NOKIA Theatre at Grand Prairie "the theater of the future."</a:t>
            </a:r>
          </a:p>
          <a:p>
            <a:r>
              <a:rPr lang="en-US" dirty="0" smtClean="0"/>
              <a:t>Featuring comfortable, spacious seating, elite luxury suites with private entrances, upscale catering, corporate hospitality areas and convenient parking, NOKIA Theatre sets a new standard in the concert and theatrical touring industry.</a:t>
            </a:r>
          </a:p>
          <a:p>
            <a:r>
              <a:rPr lang="en-US" dirty="0" smtClean="0"/>
              <a:t>With its 6,350-indoor seating capacity, this venue was conceived and designed to accommodate a wide range of stage productions, including pop, rock, country, comedy, magic, Broadway and family shows.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1">
      <a:dk1>
        <a:srgbClr val="00ADDC"/>
      </a:dk1>
      <a:lt1>
        <a:srgbClr val="51D9FF"/>
      </a:lt1>
      <a:dk2>
        <a:srgbClr val="00ADDC"/>
      </a:dk2>
      <a:lt2>
        <a:srgbClr val="51D9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219</TotalTime>
  <Words>940</Words>
  <Application>Microsoft Office PowerPoint</Application>
  <PresentationFormat>On-screen Show (4:3)</PresentationFormat>
  <Paragraphs>93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Oriel</vt:lpstr>
      <vt:lpstr>The North Central Plains</vt:lpstr>
      <vt:lpstr>The Trinity River</vt:lpstr>
      <vt:lpstr>Fort Hood</vt:lpstr>
      <vt:lpstr>Important Things About the North Central Plains</vt:lpstr>
      <vt:lpstr>Important Things About The North Central Plains</vt:lpstr>
      <vt:lpstr>The different places to visit in the North Central Plains.</vt:lpstr>
      <vt:lpstr>Discripions</vt:lpstr>
      <vt:lpstr>More…</vt:lpstr>
      <vt:lpstr>More…</vt:lpstr>
      <vt:lpstr>More..</vt:lpstr>
      <vt:lpstr>More….</vt:lpstr>
      <vt:lpstr>Slide 12</vt:lpstr>
      <vt:lpstr>Slide 13</vt:lpstr>
      <vt:lpstr>Slide 14</vt:lpstr>
      <vt:lpstr>Slide 15</vt:lpstr>
      <vt:lpstr>Slide 16</vt:lpstr>
      <vt:lpstr>Slide 17</vt:lpstr>
      <vt:lpstr>5 questions on north central plains</vt:lpstr>
      <vt:lpstr>5 questions on north central plains answers</vt:lpstr>
      <vt:lpstr>Average amount of Precipitation</vt:lpstr>
      <vt:lpstr>Slide 21</vt:lpstr>
      <vt:lpstr>Things grown in north central plains</vt:lpstr>
      <vt:lpstr>Slide 23</vt:lpstr>
      <vt:lpstr>Picture1-Nutria Picture2- buffalo Picture3- Rattle snake Picture4-coyote  </vt:lpstr>
      <vt:lpstr>Links to the Websites  we used…………………</vt:lpstr>
      <vt:lpstr>Links to the websites we used……………………</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North Central Plains</dc:title>
  <dc:creator>crussell</dc:creator>
  <cp:lastModifiedBy>crussell</cp:lastModifiedBy>
  <cp:revision>29</cp:revision>
  <dcterms:created xsi:type="dcterms:W3CDTF">2009-09-01T13:53:25Z</dcterms:created>
  <dcterms:modified xsi:type="dcterms:W3CDTF">2009-10-07T19:12:19Z</dcterms:modified>
</cp:coreProperties>
</file>